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1813" cy="7559675"/>
  <p:notesSz cx="7559675" cy="106918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75"/>
  </p:normalViewPr>
  <p:slideViewPr>
    <p:cSldViewPr snapToGrid="0">
      <p:cViewPr>
        <p:scale>
          <a:sx n="100" d="100"/>
          <a:sy n="100" d="100"/>
        </p:scale>
        <p:origin x="122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34600" y="98640"/>
            <a:ext cx="9622440" cy="16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AT" sz="587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34600" y="1768680"/>
            <a:ext cx="962244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34600" y="4059000"/>
            <a:ext cx="962244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34600" y="98640"/>
            <a:ext cx="9622440" cy="16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AT" sz="587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34600" y="1768680"/>
            <a:ext cx="469548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465160" y="1768680"/>
            <a:ext cx="469548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34600" y="4059000"/>
            <a:ext cx="469548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465160" y="4059000"/>
            <a:ext cx="469548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34600" y="98640"/>
            <a:ext cx="9622440" cy="16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AT" sz="587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34600" y="1768680"/>
            <a:ext cx="309816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787920" y="1768680"/>
            <a:ext cx="309816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041600" y="1768680"/>
            <a:ext cx="309816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34600" y="4059000"/>
            <a:ext cx="309816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787920" y="4059000"/>
            <a:ext cx="309816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041600" y="4059000"/>
            <a:ext cx="309816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34600" y="98640"/>
            <a:ext cx="9622440" cy="16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AT" sz="587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34600" y="1768680"/>
            <a:ext cx="9622440" cy="438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34600" y="98640"/>
            <a:ext cx="9622440" cy="16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AT" sz="587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34600" y="1768680"/>
            <a:ext cx="9622440" cy="438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34600" y="98640"/>
            <a:ext cx="9622440" cy="16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AT" sz="587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34600" y="1768680"/>
            <a:ext cx="4695480" cy="438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465160" y="1768680"/>
            <a:ext cx="4695480" cy="438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34600" y="98640"/>
            <a:ext cx="9622440" cy="16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AT" sz="58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34600" y="301320"/>
            <a:ext cx="9622440" cy="585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34600" y="98640"/>
            <a:ext cx="9622440" cy="16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AT" sz="587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34600" y="1768680"/>
            <a:ext cx="469548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465160" y="1768680"/>
            <a:ext cx="4695480" cy="438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34600" y="4059000"/>
            <a:ext cx="469548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34600" y="98640"/>
            <a:ext cx="9622440" cy="16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AT" sz="587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34600" y="1768680"/>
            <a:ext cx="4695480" cy="438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465160" y="1768680"/>
            <a:ext cx="469548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465160" y="4059000"/>
            <a:ext cx="469548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34600" y="98640"/>
            <a:ext cx="9622440" cy="16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AT" sz="587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34600" y="1768680"/>
            <a:ext cx="469548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465160" y="1768680"/>
            <a:ext cx="469548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34600" y="4059000"/>
            <a:ext cx="962244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AT" sz="42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34600" y="301320"/>
            <a:ext cx="962244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AT" sz="5870" b="0" strike="noStrike" spc="-1">
                <a:latin typeface="Arial"/>
              </a:rPr>
              <a:t>Format des Titeltextes durch Klicken bearbeiten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34600" y="1768680"/>
            <a:ext cx="9622440" cy="438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88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4270" b="0" strike="noStrike" spc="-1"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51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AT" sz="3740" b="0" strike="noStrike" spc="-1"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113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75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AT" sz="2670" b="0" strike="noStrike" spc="-1"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37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670" b="0" strike="noStrike" spc="-1"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37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670" b="0" strike="noStrike" spc="-1"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37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670" b="0" strike="noStrike" spc="-1">
                <a:latin typeface="Arial"/>
              </a:rPr>
              <a:t>Siebte Gliederungsebene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34600" y="6886800"/>
            <a:ext cx="2490840" cy="52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de-AT" sz="1400" b="0" strike="noStrike" spc="-1">
                <a:latin typeface="Times New Roman"/>
              </a:rPr>
              <a:t>&lt;Datum/Uhrzeit&gt;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656520" y="6886800"/>
            <a:ext cx="3389040" cy="52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ctr"/>
            <a:r>
              <a:rPr lang="de-AT" sz="1400" b="0" strike="noStrike" spc="-1">
                <a:latin typeface="Times New Roman"/>
              </a:rPr>
              <a:t>&lt;Fußzeile&gt;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665840" y="6886800"/>
            <a:ext cx="2490840" cy="52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fld id="{B6575D94-8746-407A-9E58-BF33D665B26A}" type="slidenum">
              <a:rPr lang="de-AT" sz="1400" b="0" strike="noStrike" spc="-1">
                <a:latin typeface="Times New Roman"/>
              </a:rPr>
              <a:t>‹#›</a:t>
            </a:fld>
            <a:endParaRPr lang="de-AT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ubTitle"/>
          </p:nvPr>
        </p:nvSpPr>
        <p:spPr>
          <a:xfrm>
            <a:off x="406800" y="2891160"/>
            <a:ext cx="3245400" cy="27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sk-SK" sz="1600" b="1" i="1" spc="-1" noProof="0" dirty="0">
                <a:latin typeface="Arial"/>
              </a:rPr>
              <a:t>Meno cirk. zboru/farnosti, adresa</a:t>
            </a:r>
            <a:endParaRPr lang="sk-SK" sz="1600" b="1" i="1" strike="noStrike" spc="-1" noProof="0" dirty="0">
              <a:latin typeface="Arial"/>
            </a:endParaRPr>
          </a:p>
          <a:p>
            <a:endParaRPr lang="sk-SK" sz="1600" b="1" i="1" strike="noStrike" spc="-1" noProof="0" dirty="0">
              <a:latin typeface="Arial"/>
            </a:endParaRPr>
          </a:p>
          <a:p>
            <a:endParaRPr lang="sk-SK" sz="1600" b="1" i="1" strike="noStrike" spc="-1" noProof="0" dirty="0">
              <a:latin typeface="Arial"/>
            </a:endParaRPr>
          </a:p>
          <a:p>
            <a:r>
              <a:rPr lang="sk-SK" sz="1600" b="0" strike="noStrike" spc="-1" noProof="0" dirty="0">
                <a:latin typeface="Arial"/>
              </a:rPr>
              <a:t>xx:00 h	Názov bodu programu</a:t>
            </a:r>
          </a:p>
          <a:p>
            <a:r>
              <a:rPr lang="sk-SK" sz="1600" b="0" strike="noStrike" spc="-1" noProof="0" dirty="0">
                <a:latin typeface="Arial"/>
              </a:rPr>
              <a:t>		</a:t>
            </a:r>
            <a:r>
              <a:rPr lang="sk-SK" sz="1600" spc="-1" noProof="0" dirty="0">
                <a:latin typeface="Arial"/>
              </a:rPr>
              <a:t>        </a:t>
            </a:r>
            <a:r>
              <a:rPr lang="sk-SK" sz="1600" b="0" i="1" strike="noStrike" spc="-1" noProof="0" dirty="0">
                <a:latin typeface="Arial"/>
              </a:rPr>
              <a:t>Detaily</a:t>
            </a:r>
          </a:p>
          <a:p>
            <a:endParaRPr lang="sk-SK" sz="1600" b="0" strike="noStrike" spc="-1" noProof="0" dirty="0">
              <a:latin typeface="Arial"/>
            </a:endParaRPr>
          </a:p>
          <a:p>
            <a:r>
              <a:rPr lang="sk-SK" sz="1600" b="0" strike="noStrike" spc="-1" noProof="0" dirty="0">
                <a:latin typeface="Arial"/>
              </a:rPr>
              <a:t>xx:00 h	Názov bodu programu</a:t>
            </a:r>
          </a:p>
          <a:p>
            <a:r>
              <a:rPr lang="sk-SK" sz="1600" b="0" i="1" strike="noStrike" spc="-1" noProof="0" dirty="0">
                <a:latin typeface="Arial"/>
              </a:rPr>
              <a:t>		        Detaily</a:t>
            </a:r>
          </a:p>
          <a:p>
            <a:endParaRPr lang="sk-SK" sz="1600" b="0" i="1" strike="noStrike" spc="-1" noProof="0" dirty="0">
              <a:latin typeface="Arial"/>
            </a:endParaRPr>
          </a:p>
          <a:p>
            <a:r>
              <a:rPr lang="sk-SK" sz="1600" b="0" strike="noStrike" spc="-1" noProof="0" dirty="0">
                <a:latin typeface="Arial"/>
              </a:rPr>
              <a:t>xx:00 h	Názov bodu programu</a:t>
            </a:r>
          </a:p>
          <a:p>
            <a:r>
              <a:rPr lang="sk-SK" sz="1600" b="0" i="1" strike="noStrike" spc="-1" noProof="0" dirty="0">
                <a:latin typeface="Arial"/>
              </a:rPr>
              <a:t>		        Detaily</a:t>
            </a:r>
            <a:endParaRPr lang="de-AT" sz="1600" b="0" i="1" strike="noStrike" spc="-1" dirty="0">
              <a:latin typeface="Arial"/>
            </a:endParaRPr>
          </a:p>
        </p:txBody>
      </p:sp>
      <p:sp>
        <p:nvSpPr>
          <p:cNvPr id="42" name="BlokTextu 41"/>
          <p:cNvSpPr txBox="1"/>
          <p:nvPr/>
        </p:nvSpPr>
        <p:spPr>
          <a:xfrm>
            <a:off x="5754600" y="2891520"/>
            <a:ext cx="3245400" cy="312241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sk-SK" sz="1400" b="0" i="1" strike="noStrike" spc="-1" noProof="0" dirty="0">
                <a:latin typeface="Arial"/>
              </a:rPr>
              <a:t>Meno cirkevného zboru/farnosti, adresa</a:t>
            </a:r>
          </a:p>
          <a:p>
            <a:endParaRPr lang="sk-SK" sz="1400" b="0" i="1" strike="noStrike" spc="-1" noProof="0" dirty="0">
              <a:latin typeface="Arial"/>
            </a:endParaRPr>
          </a:p>
          <a:p>
            <a:r>
              <a:rPr lang="sk-SK" sz="3600" b="1" strike="noStrike" spc="-1" noProof="0" dirty="0">
                <a:latin typeface="Arial"/>
              </a:rPr>
              <a:t>Názov programu</a:t>
            </a:r>
          </a:p>
          <a:p>
            <a:r>
              <a:rPr lang="sk-SK" sz="1600" b="0" strike="noStrike" spc="-1" noProof="0" dirty="0">
                <a:latin typeface="Arial"/>
              </a:rPr>
              <a:t>Podnázov a ďalšie </a:t>
            </a:r>
            <a:r>
              <a:rPr lang="sk-SK" sz="1600" b="0" strike="noStrike" spc="-1" noProof="0" dirty="0" err="1">
                <a:latin typeface="Arial"/>
              </a:rPr>
              <a:t>info</a:t>
            </a:r>
            <a:endParaRPr lang="sk-SK" sz="1600" b="0" strike="noStrike" spc="-1" noProof="0" dirty="0">
              <a:latin typeface="Arial"/>
            </a:endParaRPr>
          </a:p>
          <a:p>
            <a:endParaRPr lang="sk-SK" sz="1600" b="1" strike="noStrike" spc="-1" noProof="0" dirty="0">
              <a:latin typeface="Arial"/>
            </a:endParaRPr>
          </a:p>
          <a:p>
            <a:r>
              <a:rPr lang="sk-SK" sz="1600" b="1" strike="noStrike" spc="-1" noProof="0" dirty="0">
                <a:latin typeface="Arial"/>
              </a:rPr>
              <a:t>Ďalšie informácie, termín, čas, účinkujúci, atď.</a:t>
            </a:r>
            <a:endParaRPr lang="sk-SK" sz="1600" b="0" strike="noStrike" spc="-1" noProof="0" dirty="0">
              <a:latin typeface="Arial"/>
            </a:endParaRPr>
          </a:p>
          <a:p>
            <a:endParaRPr lang="sk-SK" sz="1400" b="0" strike="noStrike" spc="-1" noProof="0" dirty="0">
              <a:latin typeface="Arial"/>
            </a:endParaRPr>
          </a:p>
          <a:p>
            <a:r>
              <a:rPr lang="sk-SK" sz="1400" b="0" strike="noStrike" spc="-1" noProof="0" dirty="0">
                <a:latin typeface="Arial"/>
              </a:rPr>
              <a:t>Ďalšie informácie podľa potreby</a:t>
            </a:r>
            <a:endParaRPr lang="de-AT" sz="1400" b="0" strike="noStrike" spc="-1" dirty="0">
              <a:latin typeface="Arial"/>
            </a:endParaRPr>
          </a:p>
        </p:txBody>
      </p:sp>
      <p:pic>
        <p:nvPicPr>
          <p:cNvPr id="2" name="Obrázok 1" descr="Obrázok, na ktorom je tmavopurpurová, lila (farba), ružová, gaštanovočervená&#10;&#10;Automaticky generovaný popis">
            <a:extLst>
              <a:ext uri="{FF2B5EF4-FFF2-40B4-BE49-F238E27FC236}">
                <a16:creationId xmlns:a16="http://schemas.microsoft.com/office/drawing/2014/main" id="{06DA923A-3927-9804-EB32-AE4E4E3477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014" y="5852477"/>
            <a:ext cx="5364799" cy="170719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ázok 2" descr="Obrázok, na ktorom je pestrofarebnosť, lila (farba), vzor, tmavopurpurová&#10;&#10;Automaticky generovaný popis">
            <a:extLst>
              <a:ext uri="{FF2B5EF4-FFF2-40B4-BE49-F238E27FC236}">
                <a16:creationId xmlns:a16="http://schemas.microsoft.com/office/drawing/2014/main" id="{C31121FA-D068-08F3-76B9-2C2C00A89D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798" y="6580505"/>
            <a:ext cx="5308123" cy="97917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ok 3" descr="Obrázok, na ktorom je písmo, grafika, logo, grafický dizajn&#10;&#10;Automaticky generovaný popis">
            <a:extLst>
              <a:ext uri="{FF2B5EF4-FFF2-40B4-BE49-F238E27FC236}">
                <a16:creationId xmlns:a16="http://schemas.microsoft.com/office/drawing/2014/main" id="{A0284303-373D-B339-94E3-7B13E14B67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600" y="464256"/>
            <a:ext cx="1939290" cy="946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ok 4" descr="Obrázok, na ktorom je tmavopurpurová, lila (farba), ružová, gaštanovočervená&#10;&#10;Automaticky generovaný popis">
            <a:extLst>
              <a:ext uri="{FF2B5EF4-FFF2-40B4-BE49-F238E27FC236}">
                <a16:creationId xmlns:a16="http://schemas.microsoft.com/office/drawing/2014/main" id="{3BB631AB-009B-5949-FE46-3F5DACE226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893" y="5852477"/>
            <a:ext cx="5345907" cy="170719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ok 5" descr="Obrázok, na ktorom je pestrofarebnosť, lila (farba), vzor, tmavopurpurová&#10;&#10;Automaticky generovaný popis">
            <a:extLst>
              <a:ext uri="{FF2B5EF4-FFF2-40B4-BE49-F238E27FC236}">
                <a16:creationId xmlns:a16="http://schemas.microsoft.com/office/drawing/2014/main" id="{A34F07D0-0513-A0A8-AEC8-E604E9DF72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80505"/>
            <a:ext cx="5308122" cy="9791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72</Words>
  <Application>Microsoft Macintosh PowerPoint</Application>
  <PresentationFormat>Vlastná</PresentationFormat>
  <Paragraphs>19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6" baseType="lpstr">
      <vt:lpstr>Arial</vt:lpstr>
      <vt:lpstr>Symbol</vt:lpstr>
      <vt:lpstr>Times New Roman</vt:lpstr>
      <vt:lpstr>Wingdings</vt:lpstr>
      <vt:lpstr>Office Theme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dc:description/>
  <cp:lastModifiedBy>Ladislav Adamovič</cp:lastModifiedBy>
  <cp:revision>6</cp:revision>
  <dcterms:created xsi:type="dcterms:W3CDTF">2022-05-14T07:44:08Z</dcterms:created>
  <dcterms:modified xsi:type="dcterms:W3CDTF">2025-02-01T14:58:55Z</dcterms:modified>
  <dc:language>de-AT</dc:language>
</cp:coreProperties>
</file>